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5" r:id="rId3"/>
    <p:sldId id="266" r:id="rId4"/>
    <p:sldId id="263" r:id="rId5"/>
    <p:sldId id="262" r:id="rId6"/>
    <p:sldId id="256" r:id="rId7"/>
    <p:sldId id="257" r:id="rId8"/>
    <p:sldId id="267" r:id="rId9"/>
    <p:sldId id="268" r:id="rId10"/>
    <p:sldId id="26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143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84976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22605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84986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2263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33818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17076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84905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55579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01875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20888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43750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0A4D0-6B5F-2242-A137-757FAF9D556B}" type="datetimeFigureOut">
              <a:rPr lang="en-US" smtClean="0"/>
              <a:pPr/>
              <a:t>9/5/2015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66C9DE-8553-B947-B748-DB4F95977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56653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28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venir Book"/>
                <a:cs typeface="Avenir Book"/>
              </a:rPr>
              <a:t>CHOLERA : AN ICKY PROBLEM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  <a:latin typeface="Avenir Book"/>
              <a:cs typeface="Avenir Book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66723"/>
            <a:ext cx="2446457" cy="53495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953" y="962950"/>
            <a:ext cx="3636875" cy="589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5238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1308" y="478302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Avenir Book"/>
                <a:cs typeface="Avenir Book"/>
              </a:rPr>
              <a:t>Friends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Avenir Book"/>
              <a:cs typeface="Avenir Book"/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4149969"/>
            <a:ext cx="6400800" cy="1752600"/>
          </a:xfrm>
        </p:spPr>
        <p:txBody>
          <a:bodyPr/>
          <a:lstStyle/>
          <a:p>
            <a:pPr algn="l">
              <a:buFontTx/>
              <a:buChar char="-"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Who they are</a:t>
            </a:r>
          </a:p>
          <a:p>
            <a:pPr algn="l">
              <a:buFontTx/>
              <a:buChar char="-"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What they like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Up Arrow 5"/>
          <p:cNvSpPr/>
          <p:nvPr/>
        </p:nvSpPr>
        <p:spPr>
          <a:xfrm>
            <a:off x="4382086" y="3270740"/>
            <a:ext cx="295422" cy="633046"/>
          </a:xfrm>
          <a:prstGeom prst="upArrow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294228" y="2278966"/>
            <a:ext cx="6478172" cy="64828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342900" marR="0" lvl="0" indent="-34290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Help you find more people similar to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you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0416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m\Desktop\Picture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274763" y="-2027238"/>
            <a:ext cx="11695113" cy="109140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810304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143" b="11143"/>
          <a:stretch>
            <a:fillRect/>
          </a:stretch>
        </p:blipFill>
        <p:spPr>
          <a:xfrm>
            <a:off x="222518" y="1061776"/>
            <a:ext cx="8788386" cy="4833274"/>
          </a:xfrm>
        </p:spPr>
      </p:pic>
    </p:spTree>
    <p:extLst>
      <p:ext uri="{BB962C8B-B14F-4D97-AF65-F5344CB8AC3E}">
        <p14:creationId xmlns:p14="http://schemas.microsoft.com/office/powerpoint/2010/main" xmlns="" val="210133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70" y="1991688"/>
            <a:ext cx="8341580" cy="409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3596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8961"/>
            <a:ext cx="91440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30255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Avenir Book"/>
                <a:cs typeface="Avenir Book"/>
              </a:rPr>
              <a:t>DATA SCIENCE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Avenir Book"/>
                <a:cs typeface="Avenir Book"/>
              </a:rPr>
              <a:t>CAMP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Avenir Book"/>
              <a:cs typeface="Avenir Book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ASPIRING MINDS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0416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Book"/>
                <a:cs typeface="Avenir Book"/>
              </a:rPr>
              <a:t>WHAT IS DATA SCIENCE?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Learning new things </a:t>
            </a:r>
            <a:r>
              <a:rPr lang="en-US" dirty="0" smtClean="0"/>
              <a:t>happening in the world by collecting data </a:t>
            </a:r>
            <a:r>
              <a:rPr lang="en-US" dirty="0" smtClean="0"/>
              <a:t>of things that have happened and </a:t>
            </a:r>
            <a:r>
              <a:rPr lang="en-US" dirty="0" smtClean="0"/>
              <a:t>then visualizing it or by applying math – statistics.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1371600" y="5753686"/>
            <a:ext cx="6478172" cy="648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Old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information from various sources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1371600" y="4261339"/>
            <a:ext cx="6478172" cy="648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New information!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Up Arrow 10"/>
          <p:cNvSpPr/>
          <p:nvPr/>
        </p:nvSpPr>
        <p:spPr>
          <a:xfrm>
            <a:off x="4234375" y="4909626"/>
            <a:ext cx="295422" cy="633046"/>
          </a:xfrm>
          <a:prstGeom prst="upArrow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2964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64234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Avenir Book"/>
                <a:cs typeface="Avenir Book"/>
              </a:rPr>
              <a:t>Agriculture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Avenir Book"/>
              <a:cs typeface="Avenir Book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49969"/>
            <a:ext cx="6400800" cy="1752600"/>
          </a:xfrm>
        </p:spPr>
        <p:txBody>
          <a:bodyPr/>
          <a:lstStyle/>
          <a:p>
            <a:pPr algn="l">
              <a:buFontTx/>
              <a:buChar char="-"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Weather information</a:t>
            </a:r>
          </a:p>
          <a:p>
            <a:pPr algn="l">
              <a:buFontTx/>
              <a:buChar char="-"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 Soil information</a:t>
            </a:r>
          </a:p>
          <a:p>
            <a:pPr algn="l">
              <a:buFontTx/>
              <a:buChar char="-"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Geographical information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Up Arrow 3"/>
          <p:cNvSpPr/>
          <p:nvPr/>
        </p:nvSpPr>
        <p:spPr>
          <a:xfrm>
            <a:off x="4382086" y="3270740"/>
            <a:ext cx="295422" cy="633046"/>
          </a:xfrm>
          <a:prstGeom prst="upArrow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294228" y="2278966"/>
            <a:ext cx="6478172" cy="648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Ways to </a:t>
            </a:r>
            <a:r>
              <a:rPr kumimoji="0" lang="en-US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im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prove crop growth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0416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1308" y="478302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Avenir Book"/>
                <a:cs typeface="Avenir Book"/>
              </a:rPr>
              <a:t>Shopping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Avenir Book"/>
              <a:cs typeface="Avenir Book"/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4149969"/>
            <a:ext cx="6400800" cy="1752600"/>
          </a:xfrm>
        </p:spPr>
        <p:txBody>
          <a:bodyPr/>
          <a:lstStyle/>
          <a:p>
            <a:pPr algn="l">
              <a:buFontTx/>
              <a:buChar char="-"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What you have bought</a:t>
            </a:r>
          </a:p>
          <a:p>
            <a:pPr algn="l">
              <a:buFontTx/>
              <a:buChar char="-"/>
            </a:pP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When you have bought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Up Arrow 5"/>
          <p:cNvSpPr/>
          <p:nvPr/>
        </p:nvSpPr>
        <p:spPr>
          <a:xfrm>
            <a:off x="4382086" y="3270740"/>
            <a:ext cx="295422" cy="633046"/>
          </a:xfrm>
          <a:prstGeom prst="upArrow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294228" y="2278966"/>
            <a:ext cx="6478172" cy="648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Help you find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more things you like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0416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1232</TotalTime>
  <Words>94</Words>
  <Application>Microsoft Macintosh PowerPoint</Application>
  <PresentationFormat>On-screen Show (4:3)</PresentationFormat>
  <Paragraphs>20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CHOLERA : AN ICKY PROBLEM</vt:lpstr>
      <vt:lpstr>Slide 2</vt:lpstr>
      <vt:lpstr>Slide 3</vt:lpstr>
      <vt:lpstr>Slide 4</vt:lpstr>
      <vt:lpstr>Slide 5</vt:lpstr>
      <vt:lpstr>DATA SCIENCE CAMP</vt:lpstr>
      <vt:lpstr>WHAT IS DATA SCIENCE?</vt:lpstr>
      <vt:lpstr>Agriculture</vt:lpstr>
      <vt:lpstr>Shopping</vt:lpstr>
      <vt:lpstr>Friends</vt:lpstr>
    </vt:vector>
  </TitlesOfParts>
  <Company>Harvard College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WORKSHOP</dc:title>
  <dc:creator>Samarth Singal</dc:creator>
  <cp:lastModifiedBy>am</cp:lastModifiedBy>
  <cp:revision>23</cp:revision>
  <dcterms:created xsi:type="dcterms:W3CDTF">2015-06-12T16:33:47Z</dcterms:created>
  <dcterms:modified xsi:type="dcterms:W3CDTF">2015-09-06T01:16:53Z</dcterms:modified>
</cp:coreProperties>
</file>

<file path=docProps/thumbnail.jpeg>
</file>